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5AEEB-4EE4-4F9E-9311-845AAEB25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26CB2F-D8F4-40B4-A4A3-056A96B9C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1CCD2E-0F5C-4AC1-8F36-2FC3E39A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21DEB2-5D18-4FB1-ACC8-3DF6443B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AEDA3-508D-431D-8DA8-BD49CB4C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40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71B317-9E79-4CE8-9D60-220A01A3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7FF93F-69C3-47F9-9040-3CD323C45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57038-6ED4-4A22-8686-412ECAF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A8657F-AEC7-4981-884C-91F47EB7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56FA7D-51DF-4FB1-BD8B-F117D3F8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45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F2CE04-EF66-448A-AD12-D497354FB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D8AF22-124A-4BB7-9985-2D07FD1AF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9EBC18-2973-4F29-98DA-BDAC1E79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8058A-090D-4E87-975A-14D85291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FF8CD1-8B80-4F27-9C34-980824B4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5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8E18C-089E-4DC1-8E21-587B2710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9B74D9-9665-4E00-9EFC-33BEDE3CC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3AEBB4-A2F5-4670-94BC-B7E13649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AC325A-041E-4EDF-A988-07B3E861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5BD819-AC17-4A62-A731-20910521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51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1F03A-A870-4307-84F4-750FF8D0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97770C-F5FA-4A4A-BFF1-33D4A4C9D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B9CBF6-4FAA-4123-8D3D-ABCB9126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95DF10-EF88-442B-8305-B5E21A0B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0B7DE7-111D-49DB-BFD1-12CC1668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56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8D73A-4B9A-43C4-8EC3-1A80969F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E3525A-EDB5-4136-A4D2-3FF7BB8C7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A1DF5F-5D49-4AD2-AE2C-CE0C8FAF4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804D7C-D365-4716-9037-CCB80D06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2A5F20-3CA7-4104-8165-E9804BB0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4F79F9-2496-4D9E-8AC8-039C3811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67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DAE6D-8D0C-41BC-8F20-23229B20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CA3F46-46C8-4052-9489-D74F0BA6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285160-11A8-41A8-8011-7CCC0C4C9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09DF64-8827-40C0-BC54-44D2CB5D9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D5A554-94B6-489B-9265-11C07D6B8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3B15C52-7DA9-4B7F-92FA-FA1E079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69F13FB-7802-442C-A494-1522E78F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47FCFF-2A82-43C7-86B5-4591A17C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97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173DF-F9BE-4687-BD92-867BE71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41F1DF-1752-4DCB-955C-54AD5656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4F2284-1A42-4218-9EE5-C59712D9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0A089D-1B36-4583-9C05-9F490B81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8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8337737-9721-4786-9C39-33C1FD51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AAEE7F-BAB9-4512-B68C-64EA2CFC0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A60758-BEE0-42D6-BFE8-543C8F01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18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55133-0FEE-4A0A-B51E-99728D77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7A5E20-31DD-4556-B14D-FC13B0B3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36886A-66E5-4919-A539-613D51977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1BC14D-F447-4E0C-BF6A-7FCED6D9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8B795-1FE8-4B2D-A1E3-04706F2B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4EFCF5-639F-43F8-A923-AE25E8AC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48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BC0D6-7C13-4351-AA49-BB8CC4DC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92008AF-17DE-49FF-AD6D-E5857A9A9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7EEDE3E-D0FF-4B68-B59E-1DEA733F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383FDB-B4F8-49CA-B11C-CAB8A45D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5BD06D-14AA-459A-AAC5-F0E34905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23A3D0-A060-4B87-8F39-FECC1D9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8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7AAEE0-383E-4993-B304-2B047D0D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DCD858-2171-4CF8-B562-9184742D6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36C282-C154-4812-A859-32C02C40A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DBC5E-5D9B-4EE5-B8CB-5693D3957E9B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BDAB3-09D8-43BC-9A10-41F57F071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E8F922-81B3-4E20-86E4-E3667E0B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760C-CD32-40AF-A658-93CF50C8B9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23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FD57BD-3C03-4786-9F83-7B995429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93" y="690227"/>
            <a:ext cx="8859181" cy="59003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E713B65-581D-4444-B315-2231FF829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0" t="46977" b="39426"/>
          <a:stretch/>
        </p:blipFill>
        <p:spPr>
          <a:xfrm>
            <a:off x="7203057" y="4270076"/>
            <a:ext cx="3569117" cy="8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F0D103-42C1-497F-9521-0D5B44482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55" y="337619"/>
            <a:ext cx="9775798" cy="65203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26BB45-C6BB-4305-B0D3-FA19E867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98" y="4390845"/>
            <a:ext cx="2794958" cy="7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4C96441-F0B5-470E-BE73-E5C2EE00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5750" cy="4762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201D2D-9768-4BC3-A680-02DEA9055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04"/>
          <a:stretch/>
        </p:blipFill>
        <p:spPr>
          <a:xfrm>
            <a:off x="0" y="4762500"/>
            <a:ext cx="11715750" cy="18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1BB183F-40DD-4076-92E5-F6D8886C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95" y="0"/>
            <a:ext cx="1080681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11B4C4C-50B5-4DFA-BAF0-B0DFB4269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4" t="77400" b="5870"/>
          <a:stretch/>
        </p:blipFill>
        <p:spPr>
          <a:xfrm>
            <a:off x="7220309" y="4356340"/>
            <a:ext cx="4279096" cy="11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1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16D5C5E-EB22-40E3-B019-B4615195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1" y="0"/>
            <a:ext cx="10266218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17DA7A2-AD49-4F9D-95F3-B31F89B4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6" t="73249"/>
          <a:stretch/>
        </p:blipFill>
        <p:spPr>
          <a:xfrm>
            <a:off x="5566913" y="4201066"/>
            <a:ext cx="5526657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D2FC23-66AB-461D-9CBC-3B066F8E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96" y="1"/>
            <a:ext cx="9479608" cy="68690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8C5152A-3F31-4C95-9791-01A4C9BCE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3" t="72504" b="14058"/>
          <a:stretch/>
        </p:blipFill>
        <p:spPr>
          <a:xfrm>
            <a:off x="6504318" y="4132053"/>
            <a:ext cx="4436030" cy="1242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436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ABDA59-98BF-42BC-9551-28A0169E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3" y="0"/>
            <a:ext cx="10281978" cy="68579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1FE2A8-B240-469C-8608-04A81D51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37652" b="44109"/>
          <a:stretch/>
        </p:blipFill>
        <p:spPr>
          <a:xfrm>
            <a:off x="6495692" y="3856008"/>
            <a:ext cx="4631919" cy="1112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802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02E51B4-6ACD-4CB6-A511-5892B4E21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76139B-9999-4AEB-A091-9D6D519A7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0</Words>
  <Application>Microsoft Office PowerPoint</Application>
  <PresentationFormat>寬螢幕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8</cp:revision>
  <dcterms:created xsi:type="dcterms:W3CDTF">2024-04-24T04:49:16Z</dcterms:created>
  <dcterms:modified xsi:type="dcterms:W3CDTF">2024-05-05T01:50:59Z</dcterms:modified>
</cp:coreProperties>
</file>